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1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9C2D227-6FE6-483C-AA3B-1F7D45C0FAE3}" type="datetimeFigureOut">
              <a:rPr lang="en-US" smtClean="0"/>
              <a:t>7/12/2012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F0DC6E3-D288-40C2-8C67-CC6D0714FF2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C2D227-6FE6-483C-AA3B-1F7D45C0FAE3}" type="datetimeFigureOut">
              <a:rPr lang="en-US" smtClean="0"/>
              <a:t>7/12/2012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0DC6E3-D288-40C2-8C67-CC6D0714FF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9C2D227-6FE6-483C-AA3B-1F7D45C0FAE3}" type="datetimeFigureOut">
              <a:rPr lang="en-US" smtClean="0"/>
              <a:t>7/12/2012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F0DC6E3-D288-40C2-8C67-CC6D0714FF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C2D227-6FE6-483C-AA3B-1F7D45C0FAE3}" type="datetimeFigureOut">
              <a:rPr lang="en-US" smtClean="0"/>
              <a:t>7/12/2012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0DC6E3-D288-40C2-8C67-CC6D0714FF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9C2D227-6FE6-483C-AA3B-1F7D45C0FAE3}" type="datetimeFigureOut">
              <a:rPr lang="en-US" smtClean="0"/>
              <a:t>7/12/2012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5F0DC6E3-D288-40C2-8C67-CC6D0714FF2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C2D227-6FE6-483C-AA3B-1F7D45C0FAE3}" type="datetimeFigureOut">
              <a:rPr lang="en-US" smtClean="0"/>
              <a:t>7/12/2012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0DC6E3-D288-40C2-8C67-CC6D0714FF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C2D227-6FE6-483C-AA3B-1F7D45C0FAE3}" type="datetimeFigureOut">
              <a:rPr lang="en-US" smtClean="0"/>
              <a:t>7/12/2012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0DC6E3-D288-40C2-8C67-CC6D0714FF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C2D227-6FE6-483C-AA3B-1F7D45C0FAE3}" type="datetimeFigureOut">
              <a:rPr lang="en-US" smtClean="0"/>
              <a:t>7/12/2012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0DC6E3-D288-40C2-8C67-CC6D0714FF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9C2D227-6FE6-483C-AA3B-1F7D45C0FAE3}" type="datetimeFigureOut">
              <a:rPr lang="en-US" smtClean="0"/>
              <a:t>7/12/2012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0DC6E3-D288-40C2-8C67-CC6D0714FF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C2D227-6FE6-483C-AA3B-1F7D45C0FAE3}" type="datetimeFigureOut">
              <a:rPr lang="en-US" smtClean="0"/>
              <a:t>7/12/2012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0DC6E3-D288-40C2-8C67-CC6D0714FF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C2D227-6FE6-483C-AA3B-1F7D45C0FAE3}" type="datetimeFigureOut">
              <a:rPr lang="en-US" smtClean="0"/>
              <a:t>7/12/2012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0DC6E3-D288-40C2-8C67-CC6D0714FF2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9C2D227-6FE6-483C-AA3B-1F7D45C0FAE3}" type="datetimeFigureOut">
              <a:rPr lang="en-US" smtClean="0"/>
              <a:t>7/12/2012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F0DC6E3-D288-40C2-8C67-CC6D0714FF2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Reading Conferences!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Student Teaching Gem </a:t>
            </a:r>
          </a:p>
          <a:p>
            <a:pPr algn="ctr"/>
            <a:r>
              <a:rPr lang="en-US" dirty="0" smtClean="0"/>
              <a:t>By Shelley Thompson</a:t>
            </a:r>
            <a:endParaRPr lang="en-US" dirty="0"/>
          </a:p>
        </p:txBody>
      </p:sp>
      <p:pic>
        <p:nvPicPr>
          <p:cNvPr id="1028" name="Picture 4" descr="C:\Users\Sun Valley\AppData\Local\Microsoft\Windows\Temporary Internet Files\Content.IE5\AOUCCK8D\MC90001930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209800"/>
            <a:ext cx="2531802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393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Reading Routines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Reading as a priority: </a:t>
            </a:r>
          </a:p>
          <a:p>
            <a:pPr marL="0" indent="0">
              <a:buNone/>
            </a:pPr>
            <a:r>
              <a:rPr lang="en-US" dirty="0" smtClean="0"/>
              <a:t>	Morning routine, reading workshop, 	silent reading in the afternoon, read-	aloud</a:t>
            </a:r>
          </a:p>
          <a:p>
            <a:r>
              <a:rPr lang="en-US" dirty="0" smtClean="0"/>
              <a:t>Every student has a large Ziploc bag that serves as a book bag. Book bags have 3-5 books and are kept in their desk.</a:t>
            </a:r>
          </a:p>
          <a:p>
            <a:r>
              <a:rPr lang="en-US" dirty="0" smtClean="0"/>
              <a:t>Class library has book tubs labeled by reading level (A-R). Books have sticker with level. Fiction, non-fiction, science, fairytales, etc. </a:t>
            </a:r>
          </a:p>
          <a:p>
            <a:pPr marL="0" lvl="0" indent="0">
              <a:buClr>
                <a:srgbClr val="B13F9A"/>
              </a:buClr>
              <a:buNone/>
            </a:pPr>
            <a:endParaRPr lang="en-US" dirty="0" smtClean="0">
              <a:solidFill>
                <a:prstClr val="black"/>
              </a:solidFill>
            </a:endParaRPr>
          </a:p>
          <a:p>
            <a:pPr lvl="0">
              <a:buClr>
                <a:srgbClr val="B13F9A"/>
              </a:buClr>
            </a:pPr>
            <a:endParaRPr lang="en-US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5233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Reading Logs</a:t>
            </a:r>
            <a:endParaRPr lang="en-US" dirty="0"/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Encourages</a:t>
            </a:r>
          </a:p>
          <a:p>
            <a:pPr marL="292608" lvl="1" indent="0">
              <a:buNone/>
            </a:pPr>
            <a:r>
              <a:rPr lang="en-US" dirty="0"/>
              <a:t> </a:t>
            </a:r>
            <a:r>
              <a:rPr lang="en-US" dirty="0" smtClean="0"/>
              <a:t>  personal </a:t>
            </a:r>
          </a:p>
          <a:p>
            <a:pPr marL="292608" lvl="1" indent="0">
              <a:buNone/>
            </a:pPr>
            <a:r>
              <a:rPr lang="en-US" dirty="0"/>
              <a:t> </a:t>
            </a:r>
            <a:r>
              <a:rPr lang="en-US" dirty="0" smtClean="0"/>
              <a:t>  responsibility</a:t>
            </a:r>
          </a:p>
          <a:p>
            <a:pPr lvl="1"/>
            <a:r>
              <a:rPr lang="en-US" dirty="0" smtClean="0"/>
              <a:t>Students can</a:t>
            </a:r>
          </a:p>
          <a:p>
            <a:pPr marL="292608" lvl="1" indent="0">
              <a:buNone/>
            </a:pPr>
            <a:r>
              <a:rPr lang="en-US" dirty="0"/>
              <a:t> </a:t>
            </a:r>
            <a:r>
              <a:rPr lang="en-US" dirty="0" smtClean="0"/>
              <a:t>  track progress</a:t>
            </a:r>
          </a:p>
          <a:p>
            <a:pPr lvl="1"/>
            <a:r>
              <a:rPr lang="en-US" dirty="0" smtClean="0"/>
              <a:t>Comments for</a:t>
            </a:r>
          </a:p>
          <a:p>
            <a:pPr marL="292608" lvl="1" indent="0">
              <a:buNone/>
            </a:pPr>
            <a:r>
              <a:rPr lang="en-US" dirty="0"/>
              <a:t> </a:t>
            </a:r>
            <a:r>
              <a:rPr lang="en-US" dirty="0" smtClean="0"/>
              <a:t>  strengths and </a:t>
            </a:r>
          </a:p>
          <a:p>
            <a:pPr marL="292608" lvl="1" indent="0">
              <a:buNone/>
            </a:pPr>
            <a:r>
              <a:rPr lang="en-US" dirty="0"/>
              <a:t> </a:t>
            </a:r>
            <a:r>
              <a:rPr lang="en-US" dirty="0" smtClean="0"/>
              <a:t>  goals for next</a:t>
            </a:r>
          </a:p>
          <a:p>
            <a:pPr marL="292608" lvl="1" indent="0">
              <a:buNone/>
            </a:pPr>
            <a:r>
              <a:rPr lang="en-US" dirty="0"/>
              <a:t> </a:t>
            </a:r>
            <a:r>
              <a:rPr lang="en-US" dirty="0" smtClean="0"/>
              <a:t>  time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988" y="-17929"/>
            <a:ext cx="490076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67200" y="4528066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Free Choices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24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Reading Conference basics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30 minute silent reading</a:t>
            </a:r>
          </a:p>
          <a:p>
            <a:r>
              <a:rPr lang="en-US" dirty="0" smtClean="0"/>
              <a:t>4-5 students (5-8 minutes per student)</a:t>
            </a:r>
          </a:p>
          <a:p>
            <a:r>
              <a:rPr lang="en-US" dirty="0" smtClean="0"/>
              <a:t>System:</a:t>
            </a:r>
          </a:p>
          <a:p>
            <a:pPr marL="761238" lvl="1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Complete reading log and turn in to teacher</a:t>
            </a:r>
          </a:p>
          <a:p>
            <a:pPr marL="761238" lvl="1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Students bring book bag to conference</a:t>
            </a:r>
          </a:p>
          <a:p>
            <a:pPr marL="761238" lvl="1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Student is asked about 1 or 2 books on reading log: plot, main characters, problem, solution</a:t>
            </a:r>
          </a:p>
          <a:p>
            <a:pPr marL="761238" lvl="1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Asked to read from current book</a:t>
            </a:r>
          </a:p>
          <a:p>
            <a:pPr marL="998982" lvl="2" indent="-514350"/>
            <a:r>
              <a:rPr lang="en-US" dirty="0" smtClean="0"/>
              <a:t>Focus: decoding, fluency, </a:t>
            </a:r>
            <a:r>
              <a:rPr lang="en-US" dirty="0" smtClean="0"/>
              <a:t>vocabulary, comprehension</a:t>
            </a:r>
            <a:endParaRPr lang="en-US" dirty="0" smtClean="0"/>
          </a:p>
          <a:p>
            <a:pPr marL="761238" lvl="1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Strengths and goals</a:t>
            </a:r>
          </a:p>
          <a:p>
            <a:pPr marL="246888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92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Teacher </a:t>
            </a:r>
            <a:br>
              <a:rPr lang="en-US" dirty="0" smtClean="0"/>
            </a:br>
            <a:r>
              <a:rPr lang="en-US" dirty="0" smtClean="0"/>
              <a:t>checklist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Wingdings" pitchFamily="2" charset="2"/>
              <a:buChar char="§"/>
            </a:pPr>
            <a:r>
              <a:rPr lang="en-US" dirty="0" smtClean="0"/>
              <a:t>Helps </a:t>
            </a:r>
          </a:p>
          <a:p>
            <a:pPr marL="292608" lvl="1" indent="0">
              <a:buNone/>
            </a:pPr>
            <a:r>
              <a:rPr lang="en-US" dirty="0" smtClean="0"/>
              <a:t>   determine</a:t>
            </a:r>
          </a:p>
          <a:p>
            <a:pPr marL="292608" lvl="1" indent="0">
              <a:buNone/>
            </a:pPr>
            <a:r>
              <a:rPr lang="en-US" dirty="0" smtClean="0"/>
              <a:t>   change in </a:t>
            </a:r>
          </a:p>
          <a:p>
            <a:pPr marL="292608" lvl="1" indent="0">
              <a:buNone/>
            </a:pPr>
            <a:r>
              <a:rPr lang="en-US" dirty="0"/>
              <a:t> </a:t>
            </a:r>
            <a:r>
              <a:rPr lang="en-US" dirty="0" smtClean="0"/>
              <a:t>  reading </a:t>
            </a:r>
          </a:p>
          <a:p>
            <a:pPr marL="292608" lvl="1" indent="0">
              <a:buNone/>
            </a:pPr>
            <a:r>
              <a:rPr lang="en-US" dirty="0"/>
              <a:t> </a:t>
            </a:r>
            <a:r>
              <a:rPr lang="en-US" dirty="0" smtClean="0"/>
              <a:t>  level</a:t>
            </a:r>
          </a:p>
          <a:p>
            <a:pPr lvl="1"/>
            <a:r>
              <a:rPr lang="en-US" dirty="0" smtClean="0"/>
              <a:t>Helps </a:t>
            </a:r>
          </a:p>
          <a:p>
            <a:pPr marL="292608" lvl="1" indent="0">
              <a:buNone/>
            </a:pPr>
            <a:r>
              <a:rPr lang="en-US" dirty="0"/>
              <a:t> </a:t>
            </a:r>
            <a:r>
              <a:rPr lang="en-US" dirty="0" smtClean="0"/>
              <a:t>  direct  </a:t>
            </a:r>
          </a:p>
          <a:p>
            <a:pPr marL="292608" lvl="1" indent="0">
              <a:buNone/>
            </a:pPr>
            <a:r>
              <a:rPr lang="en-US" dirty="0" smtClean="0"/>
              <a:t>   instruction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4970213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6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304800"/>
            <a:ext cx="7242048" cy="929640"/>
          </a:xfrm>
        </p:spPr>
        <p:txBody>
          <a:bodyPr/>
          <a:lstStyle/>
          <a:p>
            <a:pPr algn="ctr"/>
            <a:r>
              <a:rPr lang="en-US" dirty="0" smtClean="0"/>
              <a:t>Reading Strategies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462755"/>
            <a:ext cx="6327556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34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Reading logs and checklist are kept in a large binder for reference.</a:t>
            </a:r>
          </a:p>
          <a:p>
            <a:r>
              <a:rPr lang="en-US" dirty="0" smtClean="0"/>
              <a:t>Students receive a new reading log with comments at the end of each conference.</a:t>
            </a:r>
          </a:p>
          <a:p>
            <a:r>
              <a:rPr lang="en-US" dirty="0" smtClean="0"/>
              <a:t>Checklist with reading level range kept to keep track of student progress and to make sure all students were conferenced with equally.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689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Strengths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Quick way to check in with students and to make sure no one is being left behind</a:t>
            </a:r>
          </a:p>
          <a:p>
            <a:r>
              <a:rPr lang="en-US" dirty="0" smtClean="0"/>
              <a:t>Promotes personal responsibility</a:t>
            </a:r>
          </a:p>
          <a:p>
            <a:r>
              <a:rPr lang="en-US" dirty="0" smtClean="0"/>
              <a:t>Motivating</a:t>
            </a:r>
          </a:p>
          <a:p>
            <a:r>
              <a:rPr lang="en-US" dirty="0" smtClean="0"/>
              <a:t>Informs instruction</a:t>
            </a:r>
          </a:p>
          <a:p>
            <a:r>
              <a:rPr lang="en-US" dirty="0" smtClean="0"/>
              <a:t>Level range and free choice lets students have more choice in what they read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22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Suggestions for improvement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 goals</a:t>
            </a:r>
          </a:p>
          <a:p>
            <a:r>
              <a:rPr lang="en-US" dirty="0" smtClean="0"/>
              <a:t>Technology?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Too many papers!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61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265</TotalTime>
  <Words>229</Words>
  <Application>Microsoft Office PowerPoint</Application>
  <PresentationFormat>On-screen Show (4:3)</PresentationFormat>
  <Paragraphs>55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Opulent</vt:lpstr>
      <vt:lpstr>Reading Conferences!</vt:lpstr>
      <vt:lpstr>Reading Routines</vt:lpstr>
      <vt:lpstr>PowerPoint Presentation</vt:lpstr>
      <vt:lpstr>Reading Conference basics</vt:lpstr>
      <vt:lpstr>Teacher  checklist</vt:lpstr>
      <vt:lpstr>Reading Strategies</vt:lpstr>
      <vt:lpstr>Organization</vt:lpstr>
      <vt:lpstr>Strengths</vt:lpstr>
      <vt:lpstr>Suggestions for improvement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Reading Conferences!</dc:title>
  <dc:creator>Sun Valley</dc:creator>
  <cp:lastModifiedBy>Sun Valley</cp:lastModifiedBy>
  <cp:revision>13</cp:revision>
  <dcterms:created xsi:type="dcterms:W3CDTF">2012-07-12T00:36:14Z</dcterms:created>
  <dcterms:modified xsi:type="dcterms:W3CDTF">2012-07-12T14:21:44Z</dcterms:modified>
</cp:coreProperties>
</file>